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25" d="100"/>
          <a:sy n="25" d="100"/>
        </p:scale>
        <p:origin x="2472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89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79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40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86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71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76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33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2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05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2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0860E-701A-46E0-AAF2-2D17DE479023}" type="datetimeFigureOut">
              <a:rPr lang="pt-BR" smtClean="0"/>
              <a:t>02/03/2026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36ECA-4A56-49F9-AC1A-0514B8B4A17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1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3B4A1-664F-6BA5-47F5-3C4570641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747" y="4373801"/>
            <a:ext cx="29996084" cy="1792537"/>
          </a:xfrm>
        </p:spPr>
        <p:txBody>
          <a:bodyPr anchor="t">
            <a:normAutofit/>
          </a:bodyPr>
          <a:lstStyle/>
          <a:p>
            <a:pPr algn="l"/>
            <a:r>
              <a:rPr lang="es-ES" sz="12300" b="1" dirty="0" err="1"/>
              <a:t>Title</a:t>
            </a:r>
            <a:r>
              <a:rPr lang="es-ES" sz="12300" b="1" dirty="0"/>
              <a:t> 123pt</a:t>
            </a:r>
            <a:endParaRPr lang="pt-BR" sz="123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94ABA3-13FC-BFF6-FEEC-3D3FC81D8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0819" y="5973231"/>
            <a:ext cx="29370535" cy="802708"/>
          </a:xfrm>
        </p:spPr>
        <p:txBody>
          <a:bodyPr>
            <a:normAutofit/>
          </a:bodyPr>
          <a:lstStyle/>
          <a:p>
            <a:pPr algn="l"/>
            <a:r>
              <a:rPr lang="es-ES" sz="4400" dirty="0" err="1"/>
              <a:t>Authors</a:t>
            </a:r>
            <a:r>
              <a:rPr lang="es-ES" sz="4400" dirty="0"/>
              <a:t> 44 pt</a:t>
            </a:r>
            <a:endParaRPr lang="pt-BR" sz="4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C910F6-FD15-18F6-EDBB-1901775197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60" y="580370"/>
            <a:ext cx="6736522" cy="3098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96819B-8857-4CC1-6744-F5C699425B88}"/>
              </a:ext>
            </a:extLst>
          </p:cNvPr>
          <p:cNvSpPr txBox="1"/>
          <p:nvPr/>
        </p:nvSpPr>
        <p:spPr>
          <a:xfrm>
            <a:off x="25017046" y="1303645"/>
            <a:ext cx="57443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/>
              <a:t>Logo </a:t>
            </a:r>
            <a:r>
              <a:rPr lang="es-ES" sz="4400" dirty="0" err="1"/>
              <a:t>Institute</a:t>
            </a:r>
            <a:r>
              <a:rPr lang="es-ES" sz="4400" dirty="0"/>
              <a:t>, </a:t>
            </a:r>
            <a:r>
              <a:rPr lang="es-ES" sz="4400" dirty="0" err="1"/>
              <a:t>Lab</a:t>
            </a:r>
            <a:r>
              <a:rPr lang="es-ES" sz="4400" dirty="0"/>
              <a:t> and/</a:t>
            </a:r>
            <a:r>
              <a:rPr lang="es-ES" sz="4400" dirty="0" err="1"/>
              <a:t>or</a:t>
            </a:r>
            <a:r>
              <a:rPr lang="es-ES" sz="4400" dirty="0"/>
              <a:t> </a:t>
            </a:r>
            <a:r>
              <a:rPr lang="es-ES" sz="4400" dirty="0" err="1"/>
              <a:t>Group</a:t>
            </a:r>
            <a:endParaRPr lang="pt-BR" sz="44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7A615E0-CD21-AE48-BCC4-F01150201DF4}"/>
              </a:ext>
            </a:extLst>
          </p:cNvPr>
          <p:cNvSpPr txBox="1">
            <a:spLocks/>
          </p:cNvSpPr>
          <p:nvPr/>
        </p:nvSpPr>
        <p:spPr>
          <a:xfrm>
            <a:off x="1390819" y="7364414"/>
            <a:ext cx="29370535" cy="802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3200" i="1" dirty="0" err="1"/>
              <a:t>Keywords</a:t>
            </a:r>
            <a:r>
              <a:rPr lang="es-ES" sz="3200" i="1" dirty="0"/>
              <a:t> 32 pt</a:t>
            </a:r>
            <a:endParaRPr lang="pt-BR" sz="3200" i="1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28F7A88-23B6-A589-4B81-0E0BA412F531}"/>
              </a:ext>
            </a:extLst>
          </p:cNvPr>
          <p:cNvSpPr txBox="1">
            <a:spLocks/>
          </p:cNvSpPr>
          <p:nvPr/>
        </p:nvSpPr>
        <p:spPr>
          <a:xfrm>
            <a:off x="1210747" y="9326031"/>
            <a:ext cx="29370535" cy="802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4400" b="1" dirty="0"/>
              <a:t>Content </a:t>
            </a:r>
            <a:r>
              <a:rPr lang="es-ES" sz="4400" b="1" dirty="0" err="1"/>
              <a:t>Title</a:t>
            </a:r>
            <a:r>
              <a:rPr lang="es-ES" sz="4400" b="1" dirty="0"/>
              <a:t> 44pt</a:t>
            </a:r>
            <a:endParaRPr lang="pt-BR" sz="4400" b="1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26B988F-9E3D-1189-0A8F-4D3F336674BC}"/>
              </a:ext>
            </a:extLst>
          </p:cNvPr>
          <p:cNvSpPr txBox="1">
            <a:spLocks/>
          </p:cNvSpPr>
          <p:nvPr/>
        </p:nvSpPr>
        <p:spPr>
          <a:xfrm>
            <a:off x="1210747" y="10280959"/>
            <a:ext cx="29370535" cy="802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/>
              <a:t>Content </a:t>
            </a:r>
            <a:r>
              <a:rPr lang="es-ES" sz="2800" dirty="0" err="1"/>
              <a:t>Title</a:t>
            </a:r>
            <a:r>
              <a:rPr lang="es-ES" sz="2800" dirty="0"/>
              <a:t> 22 </a:t>
            </a:r>
            <a:r>
              <a:rPr lang="es-ES" sz="2800" dirty="0" err="1"/>
              <a:t>to</a:t>
            </a:r>
            <a:r>
              <a:rPr lang="es-ES" sz="2800" dirty="0"/>
              <a:t> 28pt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6317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24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123pt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Rogério Kaiser</dc:creator>
  <cp:lastModifiedBy>Rogério Kaiser</cp:lastModifiedBy>
  <cp:revision>1</cp:revision>
  <dcterms:created xsi:type="dcterms:W3CDTF">2026-03-02T11:52:41Z</dcterms:created>
  <dcterms:modified xsi:type="dcterms:W3CDTF">2026-03-02T12:09:13Z</dcterms:modified>
</cp:coreProperties>
</file>